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78" r:id="rId5"/>
    <p:sldId id="277" r:id="rId6"/>
    <p:sldId id="279" r:id="rId7"/>
    <p:sldId id="281" r:id="rId8"/>
    <p:sldId id="264" r:id="rId9"/>
    <p:sldId id="268" r:id="rId10"/>
    <p:sldId id="282" r:id="rId11"/>
    <p:sldId id="280" r:id="rId12"/>
    <p:sldId id="265" r:id="rId13"/>
    <p:sldId id="271" r:id="rId14"/>
    <p:sldId id="283" r:id="rId15"/>
    <p:sldId id="284" r:id="rId16"/>
    <p:sldId id="285" r:id="rId17"/>
    <p:sldId id="270" r:id="rId18"/>
    <p:sldId id="26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94" d="100"/>
          <a:sy n="94" d="100"/>
        </p:scale>
        <p:origin x="-696" y="4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8848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3792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7013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38590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3309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0462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38412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3526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34517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174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3063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9772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5" Type="http://schemas.openxmlformats.org/officeDocument/2006/relationships/image" Target="../media/image35.jpeg"/><Relationship Id="rId4" Type="http://schemas.microsoft.com/office/2007/relationships/hdphoto" Target="../media/hdphoto1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microsoft.com/office/2007/relationships/hdphoto" Target="../media/hdphoto23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22.wdp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13.png"/><Relationship Id="rId7" Type="http://schemas.microsoft.com/office/2007/relationships/hdphoto" Target="../media/hdphoto25.wdp"/><Relationship Id="rId12" Type="http://schemas.microsoft.com/office/2007/relationships/hdphoto" Target="../media/hdphoto27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6.png"/><Relationship Id="rId5" Type="http://schemas.microsoft.com/office/2007/relationships/hdphoto" Target="../media/hdphoto24.wdp"/><Relationship Id="rId10" Type="http://schemas.microsoft.com/office/2007/relationships/hdphoto" Target="../media/hdphoto26.wdp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12" Type="http://schemas.microsoft.com/office/2007/relationships/hdphoto" Target="../media/hdphoto3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9.wdp"/><Relationship Id="rId11" Type="http://schemas.openxmlformats.org/officeDocument/2006/relationships/image" Target="../media/image51.jpeg"/><Relationship Id="rId5" Type="http://schemas.openxmlformats.org/officeDocument/2006/relationships/image" Target="../media/image48.png"/><Relationship Id="rId10" Type="http://schemas.microsoft.com/office/2007/relationships/hdphoto" Target="../media/hdphoto31.wdp"/><Relationship Id="rId4" Type="http://schemas.microsoft.com/office/2007/relationships/hdphoto" Target="../media/hdphoto28.wdp"/><Relationship Id="rId9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4.wdp"/><Relationship Id="rId5" Type="http://schemas.openxmlformats.org/officeDocument/2006/relationships/image" Target="../media/image53.jpeg"/><Relationship Id="rId4" Type="http://schemas.microsoft.com/office/2007/relationships/hdphoto" Target="../media/hdphoto3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5.wdp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jpeg"/><Relationship Id="rId7" Type="http://schemas.openxmlformats.org/officeDocument/2006/relationships/image" Target="../media/image6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microsoft.com/office/2007/relationships/hdphoto" Target="../media/hdphoto38.wdp"/><Relationship Id="rId5" Type="http://schemas.openxmlformats.org/officeDocument/2006/relationships/image" Target="../media/image58.jpeg"/><Relationship Id="rId10" Type="http://schemas.openxmlformats.org/officeDocument/2006/relationships/image" Target="../media/image62.png"/><Relationship Id="rId4" Type="http://schemas.microsoft.com/office/2007/relationships/hdphoto" Target="../media/hdphoto36.wdp"/><Relationship Id="rId9" Type="http://schemas.microsoft.com/office/2007/relationships/hdphoto" Target="../media/hdphoto37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9.jpeg"/><Relationship Id="rId4" Type="http://schemas.openxmlformats.org/officeDocument/2006/relationships/image" Target="../media/image5.jpe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microsoft.com/office/2007/relationships/hdphoto" Target="../media/hdphoto8.wdp"/><Relationship Id="rId3" Type="http://schemas.openxmlformats.org/officeDocument/2006/relationships/image" Target="../media/image14.png"/><Relationship Id="rId7" Type="http://schemas.microsoft.com/office/2007/relationships/hdphoto" Target="../media/hdphoto5.wdp"/><Relationship Id="rId12" Type="http://schemas.openxmlformats.org/officeDocument/2006/relationships/image" Target="../media/image19.jpeg"/><Relationship Id="rId2" Type="http://schemas.openxmlformats.org/officeDocument/2006/relationships/image" Target="../media/image13.png"/><Relationship Id="rId16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6.wdp"/><Relationship Id="rId1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microsoft.com/office/2007/relationships/hdphoto" Target="../media/hdphoto1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image" Target="../media/image29.jpe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26.png"/><Relationship Id="rId14" Type="http://schemas.microsoft.com/office/2007/relationships/hdphoto" Target="../media/hdphoto1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jpeg"/><Relationship Id="rId7" Type="http://schemas.openxmlformats.org/officeDocument/2006/relationships/image" Target="../media/image3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31.jpeg"/><Relationship Id="rId4" Type="http://schemas.microsoft.com/office/2007/relationships/hdphoto" Target="../media/hdphoto16.wdp"/><Relationship Id="rId9" Type="http://schemas.microsoft.com/office/2007/relationships/hdphoto" Target="../media/hdphoto1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8820472" cy="1008113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МБДОУ «Детский сад №4 «Росинка» комбинированного вида»</a:t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г. Шарыпово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1571612"/>
            <a:ext cx="8064896" cy="3729596"/>
          </a:xfrm>
        </p:spPr>
        <p:txBody>
          <a:bodyPr>
            <a:normAutofit fontScale="85000" lnSpcReduction="20000"/>
          </a:bodyPr>
          <a:lstStyle/>
          <a:p>
            <a:endParaRPr lang="ru-RU" sz="4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2400" b="1" dirty="0" smtClean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Подготовил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воспитатель </a:t>
            </a:r>
          </a:p>
          <a:p>
            <a:pPr algn="r"/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Фисюк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Марина Витальевна 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2132856"/>
            <a:ext cx="677887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«Предметно – развивающая среда </a:t>
            </a:r>
            <a:r>
              <a:rPr lang="ru-RU" sz="40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группы «Капельки»»</a:t>
            </a:r>
            <a:endParaRPr lang="ru-RU" sz="40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9160"/>
            <a:ext cx="9144000" cy="197136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4143" y="4869160"/>
            <a:ext cx="403610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                     </a:t>
            </a:r>
          </a:p>
          <a:p>
            <a:pPr algn="ctr"/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Физическое развитие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Рисунок 8" descr="D:\РАБОТА\Возрастные группы\Подготовительная группа\ВСЕ ФОТО ГРУППЫ\Фото окт. 14\SDC11600.JPG"/>
          <p:cNvPicPr/>
          <p:nvPr/>
        </p:nvPicPr>
        <p:blipFill>
          <a:blip r:embed="rId3" cstate="screen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0000"/>
                    </a14:imgEffect>
                    <a14:imgEffect>
                      <a14:brightnessContrast bright="38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600" y="639308"/>
            <a:ext cx="2785104" cy="214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D:\РАБОТА\Возрастные группы\Подготовительная группа\ВСЕ ФОТО ГРУППЫ\Фото окт. 14\SDC11606.JPG"/>
          <p:cNvPicPr/>
          <p:nvPr/>
        </p:nvPicPr>
        <p:blipFill>
          <a:blip r:embed="rId5" cstate="screen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27000"/>
                    </a14:imgEffect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882508"/>
            <a:ext cx="2880320" cy="2277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Kola\Desktop\Аттестация 21\Фото Аттестация 21\ФОТКИ ПО ТЕМАМ\ПРС\IMG-acf0fb6957188d59b2999097dc53efc8-V.jpg"/>
          <p:cNvPicPr/>
          <p:nvPr/>
        </p:nvPicPr>
        <p:blipFill rotWithShape="1">
          <a:blip r:embed="rId7" cstate="screen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29000"/>
                    </a14:imgEffect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50967" y="836712"/>
            <a:ext cx="3163023" cy="45547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18160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193428" y="4149080"/>
            <a:ext cx="1710319" cy="1652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971600" y="4509120"/>
            <a:ext cx="229466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Уголок ПДД</a:t>
            </a:r>
            <a:endParaRPr lang="ru-RU" sz="32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8" y="5373216"/>
            <a:ext cx="9144000" cy="1484784"/>
          </a:xfrm>
          <a:prstGeom prst="rect">
            <a:avLst/>
          </a:prstGeom>
        </p:spPr>
      </p:pic>
      <p:pic>
        <p:nvPicPr>
          <p:cNvPr id="9" name="Рисунок 8" descr="C:\Users\Kola\Desktop\Аттестация 21\Фото Аттестация 21\ФОТКИ ПО ТЕМАМ\ПРС\21 год\IMG-14731873722999dc747534b9ee84a56f-V.jpg"/>
          <p:cNvPicPr/>
          <p:nvPr/>
        </p:nvPicPr>
        <p:blipFill rotWithShape="1">
          <a:blip r:embed="rId4" cstate="screen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711"/>
          <a:stretch/>
        </p:blipFill>
        <p:spPr bwMode="auto">
          <a:xfrm>
            <a:off x="4015908" y="415197"/>
            <a:ext cx="3168352" cy="50405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19000"/>
                    </a14:imgEffect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20" y="1844824"/>
            <a:ext cx="3535376" cy="2293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0"/>
            <a:ext cx="47617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</a:t>
            </a:r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Мы-патриоты</a:t>
            </a:r>
            <a:endParaRPr lang="ru-RU" sz="32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0"/>
            <a:ext cx="3427859" cy="8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4869160"/>
            <a:ext cx="9180512" cy="1732037"/>
          </a:xfrm>
          <a:prstGeom prst="rect">
            <a:avLst/>
          </a:prstGeom>
        </p:spPr>
      </p:pic>
      <p:pic>
        <p:nvPicPr>
          <p:cNvPr id="7" name="Рисунок 6" descr="C:\Users\Kola\Desktop\Аттестация 21\Фото Аттестация 21\ФОТКИ ПО ТЕМАМ\ПРС\21 год\IMG-04cff19e89ea7f5db42839df7b299897-V.jpg"/>
          <p:cNvPicPr/>
          <p:nvPr/>
        </p:nvPicPr>
        <p:blipFill>
          <a:blip r:embed="rId4" cstate="screen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314" y="692696"/>
            <a:ext cx="3550166" cy="4500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Kola\Desktop\Аттестация 21\Фото Аттестация 21\ФОТКИ ПО ТЕМАМ\ПРС\21 год\IMG-4b4d07b12e0570fb8dfdbf56e4d65ed3-V - копия.jpg"/>
          <p:cNvPicPr/>
          <p:nvPr/>
        </p:nvPicPr>
        <p:blipFill>
          <a:blip r:embed="rId6" cstate="screen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2493010" cy="332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Kola\Desktop\Аттестация 21\Фото Аттестация 21\ФОТКИ ПО ТЕМАМ\ПРС\21 год\IMG-708f78a81388f3f1298ce2f51b24031c-V.jpg"/>
          <p:cNvPicPr/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328" y="849539"/>
            <a:ext cx="2307744" cy="3266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Kola\Desktop\Аттестация 21\Фото Аттестация 21\ФОТКИ ПО ТЕМАМ\ПРС\IMG-905d6d49e076ad4ec0db65fa30a9401a-V.jpg"/>
          <p:cNvPicPr/>
          <p:nvPr/>
        </p:nvPicPr>
        <p:blipFill rotWithShape="1">
          <a:blip r:embed="rId9" cstate="screen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sharpenSoften amount="22000"/>
                    </a14:imgEffect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80423" y="4323040"/>
            <a:ext cx="1161385" cy="16407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9" name="Рисунок 8" descr="C:\Users\Kola\Desktop\Аттестация 21\Фото Аттестация 21\ФОТКИ ПО ТЕМАМ\ПРС\IMG-ab5fec727050decf5362da2b6a594d42-V.jpg"/>
          <p:cNvPicPr/>
          <p:nvPr/>
        </p:nvPicPr>
        <p:blipFill>
          <a:blip r:embed="rId11" cstate="screen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sharpenSoften amount="23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597" y="4118663"/>
            <a:ext cx="1388933" cy="228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178982610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584" y="0"/>
            <a:ext cx="727280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</a:t>
            </a:r>
          </a:p>
          <a:p>
            <a:pPr algn="ctr"/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Ступеньки к школе</a:t>
            </a:r>
            <a:endParaRPr lang="ru-RU" sz="32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4869160"/>
            <a:ext cx="9180512" cy="1732037"/>
          </a:xfrm>
          <a:prstGeom prst="rect">
            <a:avLst/>
          </a:prstGeom>
        </p:spPr>
      </p:pic>
      <p:pic>
        <p:nvPicPr>
          <p:cNvPr id="8" name="Рисунок 7" descr="C:\Users\Kola\Desktop\Аттестация 21\Фото Аттестация 21\ФОТКИ ПО ТЕМАМ\ПРС\21 год\IMG-918471ea7c47879de26ebc6f58174a8d-V.jpg"/>
          <p:cNvPicPr/>
          <p:nvPr/>
        </p:nvPicPr>
        <p:blipFill rotWithShape="1">
          <a:blip r:embed="rId3" cstate="screen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40151" y="2852937"/>
            <a:ext cx="3010907" cy="33592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9" name="Рисунок 8" descr="C:\Users\Kola\Desktop\Аттестация 21\Фото Аттестация 21\ФОТКИ ПО ТЕМАМ\ПРС\IMG_20210113_115249_1.jpg"/>
          <p:cNvPicPr/>
          <p:nvPr/>
        </p:nvPicPr>
        <p:blipFill>
          <a:blip r:embed="rId5" cstate="screen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15000"/>
                    </a14:imgEffect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36912"/>
            <a:ext cx="2421436" cy="3098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Kola\Desktop\Аттестация 21\Фото Аттестация 21\Среда\SDC11378.JPG"/>
          <p:cNvPicPr/>
          <p:nvPr/>
        </p:nvPicPr>
        <p:blipFill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911" y="1060594"/>
            <a:ext cx="3240752" cy="2465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Kola\Desktop\Аттестация 21\Фото Аттестация 21\Игра\SDC11387.JPG"/>
          <p:cNvPicPr/>
          <p:nvPr/>
        </p:nvPicPr>
        <p:blipFill>
          <a:blip r:embed="rId9" cstate="screen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480" y="3929042"/>
            <a:ext cx="2507615" cy="1880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Kola\Desktop\Аттестация 21\Фото Аттестация 21\ФОТКИ ПО ТЕМАМ\ПРС\IMG_20210113_115309_1.jpg"/>
          <p:cNvPicPr/>
          <p:nvPr/>
        </p:nvPicPr>
        <p:blipFill rotWithShape="1">
          <a:blip r:embed="rId11" cstate="screen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09499" y="1196753"/>
            <a:ext cx="2022941" cy="1584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535248954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75656" y="0"/>
            <a:ext cx="792088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</a:t>
            </a:r>
          </a:p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</a:t>
            </a:r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Центр творчества                    Библиотека</a:t>
            </a:r>
            <a:endParaRPr lang="ru-RU" sz="32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4869160"/>
            <a:ext cx="9180512" cy="1732037"/>
          </a:xfrm>
          <a:prstGeom prst="rect">
            <a:avLst/>
          </a:prstGeom>
        </p:spPr>
      </p:pic>
      <p:pic>
        <p:nvPicPr>
          <p:cNvPr id="13" name="Рисунок 12" descr="C:\Users\Kola\Desktop\Аттестация 21\Фото Аттестация 21\Среда\IMG-d0d2bf220c65e3c618a9abcc59f3246f-V.jpg"/>
          <p:cNvPicPr/>
          <p:nvPr/>
        </p:nvPicPr>
        <p:blipFill>
          <a:blip r:embed="rId3" cstate="screen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1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23432"/>
            <a:ext cx="3029436" cy="3907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Kola\Desktop\Аттестация 21\Фото Аттестация 21\Среда\IMG-9fb06b304c567066c931990eb9a7defe-V.jpg"/>
          <p:cNvPicPr/>
          <p:nvPr/>
        </p:nvPicPr>
        <p:blipFill rotWithShape="1">
          <a:blip r:embed="rId5" cstate="screen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34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5616" y="1268760"/>
            <a:ext cx="3024336" cy="38620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49113701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584" y="0"/>
            <a:ext cx="831641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</a:t>
            </a:r>
          </a:p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</a:t>
            </a:r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Зона уединения              Мое настроение</a:t>
            </a:r>
            <a:endParaRPr lang="ru-RU" sz="32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4869160"/>
            <a:ext cx="9180512" cy="1732037"/>
          </a:xfrm>
          <a:prstGeom prst="rect">
            <a:avLst/>
          </a:prstGeom>
        </p:spPr>
      </p:pic>
      <p:pic>
        <p:nvPicPr>
          <p:cNvPr id="15" name="Рисунок 14" descr="C:\Users\Kola\Desktop\Аттестация 21\Фото Аттестация 21\Среда\IMG-1cb9fc8a9ff20e4ac5beca0ea1730a4e-V.jpg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536" y="1196752"/>
            <a:ext cx="2232248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Kola\Desktop\Аттестация 21\Фото Аттестация 21\Среда\IMG-c8624ca7d75779aec4062b443f47695f-V.jpg"/>
          <p:cNvPicPr/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629363"/>
            <a:ext cx="2376264" cy="32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Kola\Desktop\Аттестация 21\Фото Аттестация 21\Среда\2.jpg"/>
          <p:cNvPicPr/>
          <p:nvPr/>
        </p:nvPicPr>
        <p:blipFill rotWithShape="1">
          <a:blip r:embed="rId5" cstate="screen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36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36096" y="1443501"/>
            <a:ext cx="3050168" cy="2371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436340656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3500" y="-99392"/>
            <a:ext cx="454267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Уголок театрализованной </a:t>
            </a:r>
          </a:p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деятельности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5144"/>
            <a:ext cx="9143999" cy="2132856"/>
          </a:xfrm>
          <a:prstGeom prst="rect">
            <a:avLst/>
          </a:prstGeom>
        </p:spPr>
      </p:pic>
      <p:pic>
        <p:nvPicPr>
          <p:cNvPr id="7" name="Рисунок 6" descr="C:\Users\Kola\Desktop\Аттестация 21\Фото Аттестация 21\Игра\SDC11338.JPG"/>
          <p:cNvPicPr/>
          <p:nvPr/>
        </p:nvPicPr>
        <p:blipFill rotWithShape="1">
          <a:blip r:embed="rId3" cstate="screen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33440" y="2540000"/>
            <a:ext cx="3013224" cy="26284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9" name="Рисунок 8" descr="C:\Users\Kola\Desktop\Аттестация 21\Фото Аттестация 21\Среда\SDC11351.JPG"/>
          <p:cNvPicPr/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99187"/>
            <a:ext cx="2545080" cy="1906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Kola\Desktop\Аттестация 21\Фото Аттестация 21\Среда\SDC11354.JPG"/>
          <p:cNvPicPr/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805" y="1352322"/>
            <a:ext cx="2545080" cy="1906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Kola\Desktop\Аттестация 21\Фото Аттестация 21\Среда\SDC11355.JPG"/>
          <p:cNvPicPr/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805" y="3565058"/>
            <a:ext cx="2406650" cy="1804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Kola\Desktop\Аттестация 21\Фото Аттестация 21\Театральный уголок\039368ffaaaea7969fcf3496bd3a964d.jpg.jpg"/>
          <p:cNvPicPr/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02" y="3565058"/>
            <a:ext cx="2493010" cy="1906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Kola\Desktop\Аттестация 21\Фото Аттестация 21\Театральный уголок\S73F1586.JPG"/>
          <p:cNvPicPr/>
          <p:nvPr/>
        </p:nvPicPr>
        <p:blipFill>
          <a:blip r:embed="rId10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00" y="1352322"/>
            <a:ext cx="2743200" cy="19062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998198393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147248" cy="2952328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132856"/>
            <a:ext cx="4752528" cy="3384376"/>
          </a:xfrm>
          <a:prstGeom prst="rect">
            <a:avLst/>
          </a:prstGeom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79631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01116" y="296733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79631" y="2967335"/>
            <a:ext cx="184730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1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87624" y="116632"/>
            <a:ext cx="76328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ru-RU" sz="2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«Развивающая среда – это социальная культура общества, собственно это тот мир, в который ребенок приходит, рождаясь на свет</a:t>
            </a:r>
            <a:r>
              <a:rPr lang="ru-RU" sz="2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».</a:t>
            </a:r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3656" y="1772816"/>
            <a:ext cx="8928992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</a:t>
            </a:r>
            <a:r>
              <a:rPr lang="ru-RU" sz="2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Детский </a:t>
            </a:r>
            <a:r>
              <a:rPr lang="ru-RU" sz="2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сад как образовательный центр всегда несет в себе не только заряд «запрограммированной» культуры, и должен стать источником обогащения опыта детской деятельности, психики, личности и его интересов. Разнообразные базовые компоненты развивающей предметной среды дают возможность избежать рутины и неформально организовать педагогический процесс. Ведь если ребенок все время занят полезным и интересным делом, это уже большая педагогическая удача. Деятельный, инициативный ребенок может быть только там, где он чувствует себя в теплом, уютном, родном доме, открытом для него, его друзей, воспитателей и родителей. </a:t>
            </a:r>
            <a:endParaRPr lang="ru-RU" sz="2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55576" y="692696"/>
            <a:ext cx="820891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</a:t>
            </a:r>
            <a:r>
              <a:rPr lang="ru-RU" sz="3200" b="1" u="sng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Цель </a:t>
            </a:r>
            <a:r>
              <a:rPr lang="ru-RU" sz="3200" b="1" u="sng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взрослого в предметной среде </a:t>
            </a:r>
            <a:r>
              <a:rPr lang="ru-RU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– содействовать развитию ребенка как личности, развивать у него желание познавать окружающий мир и социальную жизнь вокруг него.</a:t>
            </a:r>
            <a:endParaRPr lang="ru-RU" sz="32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193824"/>
            <a:ext cx="2880320" cy="33622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92978609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404664"/>
            <a:ext cx="8208912" cy="61863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Поэтому 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направление деятельности и познавательное развитие ребенка во многом зависит от нас, взрослых – от того, как устроена предметно-пространственная организация их жизни, из каких игрушек и дидактических пособий она состоит, каков их развивающий потенциал и даже от того, как они расположены. Все, что окружает ребенка, формирует его психику, является источником его знаний и социального опыта. Именно поэтому, мы взрослые берем на себя ответственность создать такие условия, которые способствовали бы наиболее полной реализации развития детей по всем 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организациям 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предметно-развивающей среды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2372129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5865" y="1977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C00000"/>
                </a:solidFill>
              </a:rPr>
              <a:t/>
            </a:r>
            <a:br>
              <a:rPr lang="ru-RU" b="1" u="sng" dirty="0" smtClean="0">
                <a:solidFill>
                  <a:srgbClr val="C00000"/>
                </a:solidFill>
              </a:rPr>
            </a:br>
            <a:r>
              <a:rPr lang="ru-RU" b="1" u="sng" dirty="0" smtClean="0">
                <a:solidFill>
                  <a:srgbClr val="FF0000"/>
                </a:solidFill>
              </a:rPr>
              <a:t>Приглашаем в нашу группу!</a:t>
            </a:r>
            <a:br>
              <a:rPr lang="ru-RU" b="1" u="sng" dirty="0" smtClean="0">
                <a:solidFill>
                  <a:srgbClr val="FF0000"/>
                </a:solidFill>
              </a:rPr>
            </a:br>
            <a:endParaRPr lang="ru-RU" b="1" u="sng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5184"/>
            <a:ext cx="9144000" cy="1967880"/>
          </a:xfrm>
          <a:prstGeom prst="rect">
            <a:avLst/>
          </a:prstGeom>
        </p:spPr>
      </p:pic>
      <p:pic>
        <p:nvPicPr>
          <p:cNvPr id="14" name="Рисунок 13" descr="C:\Users\Kola\Desktop\Аттестация 21\Фото Аттестация 21\ФОТКИ ПО ТЕМАМ\ПРС\21 год\IMG-26cf54b353deee9a4a948a9aa8da7349-V.jpg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03771" y="4680860"/>
            <a:ext cx="1536457" cy="20455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5" name="Рисунок 14" descr="C:\Users\Kola\Desktop\Аттестация 21\Фото Аттестация 21\ФОТКИ ПО ТЕМАМ\ПРС\21 год\IMG-92a737fc6e990c4d9cd8d7dc1013558e-V.jpg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3193" y="4680860"/>
            <a:ext cx="2958647" cy="19535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7" name="Рисунок 16" descr="C:\Users\Kola\Desktop\Аттестация 21\Фото Аттестация 21\ФОТКИ ПО ТЕМАМ\ПРС\21 год\IMG-beb98a32d8f04611f2dd02da6276caf1-V.jpg"/>
          <p:cNvPicPr/>
          <p:nvPr/>
        </p:nvPicPr>
        <p:blipFill rotWithShape="1">
          <a:blip r:embed="rId5" cstate="screen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528" y="1340768"/>
            <a:ext cx="2458720" cy="30397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8" name="Рисунок 17" descr="C:\Users\Kola\Desktop\Аттестация 21\Фото Аттестация 21\ФОТКИ ПО ТЕМАМ\ПРС\21 год\IMG-651b90fa55423b51af2360850cbd6e6c-V.jpg"/>
          <p:cNvPicPr/>
          <p:nvPr/>
        </p:nvPicPr>
        <p:blipFill rotWithShape="1">
          <a:blip r:embed="rId7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43636" y="4643446"/>
            <a:ext cx="2870166" cy="1953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C:\Users\Kola\Desktop\Аттестация 21\Фото Аттестация 21\ФОТКИ ПО ТЕМАМ\ПРС\21 год\IMG-bf2c601d14caf28d6e96743cf2c827d8-V.jpg"/>
          <p:cNvPicPr/>
          <p:nvPr/>
        </p:nvPicPr>
        <p:blipFill rotWithShape="1">
          <a:blip r:embed="rId8" cstate="screen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47864" y="1784037"/>
            <a:ext cx="2082801" cy="259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C:\Users\Kola\Desktop\Аттестация 21\Фото Аттестация 21\ФОТКИ ПО ТЕМАМ\ПРС\IMG_20210113_115552.jpg"/>
          <p:cNvPicPr/>
          <p:nvPr/>
        </p:nvPicPr>
        <p:blipFill>
          <a:blip r:embed="rId10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916833"/>
            <a:ext cx="3158197" cy="2466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01232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40048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solidFill>
                  <a:srgbClr val="C00000"/>
                </a:solidFill>
              </a:rPr>
              <a:t/>
            </a:r>
            <a:br>
              <a:rPr lang="ru-RU" b="1" u="sng" dirty="0" smtClean="0">
                <a:solidFill>
                  <a:srgbClr val="C00000"/>
                </a:solidFill>
              </a:rPr>
            </a:br>
            <a:r>
              <a:rPr lang="ru-RU" b="1" u="sng" dirty="0" smtClean="0">
                <a:solidFill>
                  <a:srgbClr val="C00000"/>
                </a:solidFill>
              </a:rPr>
              <a:t/>
            </a:r>
            <a:br>
              <a:rPr lang="ru-RU" b="1" u="sng" dirty="0" smtClean="0">
                <a:solidFill>
                  <a:srgbClr val="C00000"/>
                </a:solidFill>
              </a:rPr>
            </a:br>
            <a:r>
              <a:rPr lang="ru-RU" b="1" u="sng" dirty="0" smtClean="0">
                <a:solidFill>
                  <a:srgbClr val="C00000"/>
                </a:solidFill>
              </a:rPr>
              <a:t/>
            </a:r>
            <a:br>
              <a:rPr lang="ru-RU" b="1" u="sng" dirty="0" smtClean="0">
                <a:solidFill>
                  <a:srgbClr val="C00000"/>
                </a:solidFill>
              </a:rPr>
            </a:br>
            <a:endParaRPr lang="ru-RU" b="1" u="sng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5184"/>
            <a:ext cx="9144000" cy="1967880"/>
          </a:xfrm>
          <a:prstGeom prst="rect">
            <a:avLst/>
          </a:prstGeom>
        </p:spPr>
      </p:pic>
      <p:pic>
        <p:nvPicPr>
          <p:cNvPr id="12" name="Рисунок 11" descr="C:\Users\Kola\Desktop\Аттестация 21\Материал за 5 лет\Предметно-развивающая среда группы\SDC11820.JPG"/>
          <p:cNvPicPr/>
          <p:nvPr/>
        </p:nvPicPr>
        <p:blipFill>
          <a:blip r:embed="rId3" cstate="screen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592" y="3501008"/>
            <a:ext cx="3044448" cy="2462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D:\РАБОТА\Возрастные группы\2 МЛ.ГР\Фото Зима 17-18\ПРС группы 16-17\SDC11914.JPG"/>
          <p:cNvPicPr/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44824"/>
            <a:ext cx="3606180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Kola\Desktop\Аттестация 21\Фото Аттестация 21\ФОТКИ ПО ТЕМАМ\ПРС\IMG-5bc5cf49cb24b8832d9e2e638ad36962-V.jpg"/>
          <p:cNvPicPr/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845663"/>
            <a:ext cx="2952328" cy="22229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87525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3875"/>
            <a:ext cx="9252520" cy="252412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08735" y="5373216"/>
            <a:ext cx="551625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3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Сюжетно- развивающие игры</a:t>
            </a:r>
            <a:endParaRPr lang="ru-RU" sz="32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2936"/>
            <a:ext cx="2312046" cy="3265602"/>
          </a:xfrm>
          <a:prstGeom prst="rect">
            <a:avLst/>
          </a:prstGeom>
        </p:spPr>
      </p:pic>
      <p:pic>
        <p:nvPicPr>
          <p:cNvPr id="7" name="Рисунок 6" descr="C:\Users\Kola\Desktop\Аттестация 21\Фото Аттестация 21\Игра\SDC11336.JPG"/>
          <p:cNvPicPr/>
          <p:nvPr/>
        </p:nvPicPr>
        <p:blipFill>
          <a:blip r:embed="rId4" cstate="screen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929066"/>
            <a:ext cx="2592289" cy="205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Kola\Desktop\Аттестация 21\Фото Аттестация 21\ФОТКИ ПО ТЕМАМ\ПРС\IMG_20210113_115506_1.jpg"/>
          <p:cNvPicPr/>
          <p:nvPr/>
        </p:nvPicPr>
        <p:blipFill rotWithShape="1">
          <a:blip r:embed="rId6" cstate="screen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00192" y="4212521"/>
            <a:ext cx="1656184" cy="1762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Kola\Desktop\Аттестация 21\Фото Аттестация 21\Среда\SDC11348.JPG"/>
          <p:cNvPicPr/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97" y="479268"/>
            <a:ext cx="2014012" cy="1771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Kola\Desktop\Аттестация 21\Фото Аттестация 21\ФОТКИ ПО ТЕМАМ\ПРС\21 год\IMG-869962e82e7a81505dc3b217f554d6ac-V.jpg"/>
          <p:cNvPicPr/>
          <p:nvPr/>
        </p:nvPicPr>
        <p:blipFill>
          <a:blip r:embed="rId10" cstate="screen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sharpenSoften amount="32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2522713" cy="3317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C:\Users\Kola\Desktop\Аттестация 21\Фото Аттестация 21\Среда\SDC1134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97" y="2492896"/>
            <a:ext cx="2192936" cy="16426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C:\Users\Kola\Desktop\Аттестация 21\Фото Аттестация 21\ФОТКИ ПО ТЕМАМ\ПРС\21 год\IMG-b3804f8623c3ca6da2e1df2268640d29-V.jpg"/>
          <p:cNvPicPr/>
          <p:nvPr/>
        </p:nvPicPr>
        <p:blipFill>
          <a:blip r:embed="rId1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626" y="4212521"/>
            <a:ext cx="1285267" cy="1734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Kola\Desktop\Аттестация 21\Фото Аттестация 21\ФОТКИ ПО ТЕМАМ\ПРС\IMG-2218de48e7e7ba7866fa72a65986d904-V.jpg"/>
          <p:cNvPicPr/>
          <p:nvPr/>
        </p:nvPicPr>
        <p:blipFill>
          <a:blip r:embed="rId15" cstate="screen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sharpenSoften amount="27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04664"/>
            <a:ext cx="2736304" cy="3691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9160"/>
            <a:ext cx="9144000" cy="197136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101291" y="4834607"/>
            <a:ext cx="311482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3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Уголок </a:t>
            </a:r>
            <a:r>
              <a:rPr lang="ru-RU" sz="32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природы</a:t>
            </a:r>
            <a:endParaRPr lang="ru-RU" sz="32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4" name="Рисунок 13" descr="C:\Users\Kola\Desktop\Аттестация 21\Фото Аттестация 21\ФОТКИ ПО ТЕМАМ\ПРС\21 год\IMG-cd9b39f57755cb68b463fffc383d9f03-V.jpg"/>
          <p:cNvPicPr/>
          <p:nvPr/>
        </p:nvPicPr>
        <p:blipFill rotWithShape="1">
          <a:blip r:embed="rId3" cstate="screen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29560" y="908720"/>
            <a:ext cx="3744416" cy="41702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" name="Рисунок 4" descr="D:\РАБОТА\Возрастные группы\Подготовительная группа\ПРС 2\detsad-24662-1423288817.jpg"/>
          <p:cNvPicPr/>
          <p:nvPr/>
        </p:nvPicPr>
        <p:blipFill>
          <a:blip r:embed="rId5" cstate="screen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33000"/>
                    </a14:imgEffect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49" y="4202066"/>
            <a:ext cx="1978352" cy="158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РАБОТА\Возрастные группы\Подготовительная группа\ПРС 2\detsad-133208-1425395443.jpg"/>
          <p:cNvPicPr/>
          <p:nvPr/>
        </p:nvPicPr>
        <p:blipFill>
          <a:blip r:embed="rId7" cstate="screen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50848"/>
            <a:ext cx="1978352" cy="1598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:\РАБОТА\Возрастные группы\Подготовительная группа\ПРС 2\detsad-266066-1423156386.jpg"/>
          <p:cNvPicPr/>
          <p:nvPr/>
        </p:nvPicPr>
        <p:blipFill rotWithShape="1">
          <a:blip r:embed="rId9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sharpenSoften amount="3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3568" y="2492896"/>
            <a:ext cx="1978352" cy="158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D:\РАБОТА\Возрастные группы\Подготовительная группа\ПРС 2\detsad-266066-1423156433.jpg"/>
          <p:cNvPicPr/>
          <p:nvPr/>
        </p:nvPicPr>
        <p:blipFill rotWithShape="1">
          <a:blip r:embed="rId11" cstate="screen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sharpenSoften amount="18000"/>
                    </a14:imgEffect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12983" y="2462168"/>
            <a:ext cx="1666241" cy="1504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D:\РАБОТА\Возрастные группы\Подготовительная группа\ПРС 2\detsad-266066-1423156540.jpg"/>
          <p:cNvPicPr/>
          <p:nvPr/>
        </p:nvPicPr>
        <p:blipFill rotWithShape="1">
          <a:blip r:embed="rId13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sharpenSoften amount="24000"/>
                    </a14:imgEffect>
                    <a14:imgEffect>
                      <a14:brightnessContrast bright="3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20272" y="719128"/>
            <a:ext cx="1666241" cy="1595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D:\Аттестация 15\МОЁ\Мой сайт\Фото\SDC10920.JPG"/>
          <p:cNvPicPr/>
          <p:nvPr/>
        </p:nvPicPr>
        <p:blipFill>
          <a:blip r:embed="rId1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656" y="4082516"/>
            <a:ext cx="1909564" cy="15041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9160"/>
            <a:ext cx="9144000" cy="197136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544792" y="4834607"/>
            <a:ext cx="422782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3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Уголок </a:t>
            </a:r>
          </a:p>
          <a:p>
            <a:pPr algn="ctr"/>
            <a:r>
              <a:rPr lang="ru-RU" sz="32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экспериментирования</a:t>
            </a:r>
            <a:endParaRPr lang="ru-RU" sz="32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Рисунок 9" descr="C:\Users\Kola\Desktop\Аттестация 21\Фото Аттестация 21\ФОТКИ ПО ТЕМАМ\ПРС\IMG_20190315_135347.jpg"/>
          <p:cNvPicPr/>
          <p:nvPr/>
        </p:nvPicPr>
        <p:blipFill>
          <a:blip r:embed="rId3" cstate="screen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96564"/>
            <a:ext cx="2520280" cy="3116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Kola\Desktop\Аттестация 21\Фото Аттестация 21\ФОТКИ ПО ТЕМАМ\ПРС\IMG_20190315_135337.jpg"/>
          <p:cNvPicPr/>
          <p:nvPr/>
        </p:nvPicPr>
        <p:blipFill rotWithShape="1">
          <a:blip r:embed="rId5" cstate="screen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83133" y="279461"/>
            <a:ext cx="2377734" cy="2645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Kola\Desktop\Аттестация 21\Фото Аттестация 21\ФОТКИ ПО ТЕМАМ\ПРС\IMG_20190315_135409.jpg"/>
          <p:cNvPicPr/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925517"/>
            <a:ext cx="2162045" cy="3087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Kola\Desktop\Аттестация 21\Фото Аттестация 21\ФОТКИ ПО ТЕМАМ\ПРС\21 год\IMG-7e4d24e258df6f497aff39b4c8b0e66e-V.jpg"/>
          <p:cNvPicPr/>
          <p:nvPr/>
        </p:nvPicPr>
        <p:blipFill rotWithShape="1">
          <a:blip r:embed="rId8" cstate="screen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22173" y="3194680"/>
            <a:ext cx="2739244" cy="18136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24838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1144</TotalTime>
  <Words>306</Words>
  <Application>Microsoft Office PowerPoint</Application>
  <PresentationFormat>Экран (4:3)</PresentationFormat>
  <Paragraphs>39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Тема Office</vt:lpstr>
      <vt:lpstr>1_Тема Office</vt:lpstr>
      <vt:lpstr>                     МБДОУ «Детский сад №4 «Росинка» комбинированного вида» г. Шарыпово</vt:lpstr>
      <vt:lpstr>Слайд 2</vt:lpstr>
      <vt:lpstr>Слайд 3</vt:lpstr>
      <vt:lpstr>Слайд 4</vt:lpstr>
      <vt:lpstr> Приглашаем в нашу группу! </vt:lpstr>
      <vt:lpstr>  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Общеобразовательное Учреждение «Школа № 27 г. Благовещенск» дошкольное структурное подразделение корпус 4.</dc:title>
  <dc:creator>Елена</dc:creator>
  <cp:lastModifiedBy>7</cp:lastModifiedBy>
  <cp:revision>99</cp:revision>
  <dcterms:created xsi:type="dcterms:W3CDTF">2016-12-03T09:22:40Z</dcterms:created>
  <dcterms:modified xsi:type="dcterms:W3CDTF">2022-09-18T10:13:51Z</dcterms:modified>
</cp:coreProperties>
</file>